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51206400" cy="32918400"/>
  <p:notesSz cx="7315200" cy="12344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81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FF6600"/>
    <a:srgbClr val="FF3300"/>
    <a:srgbClr val="4C452B"/>
    <a:srgbClr val="FFFFFF"/>
    <a:srgbClr val="D2D0CA"/>
    <a:srgbClr val="B31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762" y="168"/>
      </p:cViewPr>
      <p:guideLst>
        <p:guide orient="horz" pos="19181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F2D46-4F9A-4BB2-A117-F83DA7BED94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543050"/>
            <a:ext cx="6477000" cy="4165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5940425"/>
            <a:ext cx="5851525" cy="48609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725275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11725275"/>
            <a:ext cx="3170238" cy="619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0889E-6561-4D86-9818-38892D3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0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00889E-6561-4D86-9818-38892D3912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43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51206400" cy="35607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3560763"/>
            <a:ext cx="31956375" cy="1589087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31956375" y="3560763"/>
            <a:ext cx="19250025" cy="15890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7271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7680325"/>
            <a:ext cx="46085125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385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317625"/>
            <a:ext cx="11520488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317625"/>
            <a:ext cx="34412237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843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7680325"/>
            <a:ext cx="46085125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368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55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7680325"/>
            <a:ext cx="22966362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7680325"/>
            <a:ext cx="22966363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11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598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628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07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59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18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51206400" cy="3581400"/>
          </a:xfrm>
          <a:prstGeom prst="rect">
            <a:avLst/>
          </a:prstGeom>
          <a:solidFill>
            <a:srgbClr val="B315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31470600"/>
            <a:ext cx="51206400" cy="1447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endParaRPr lang="en-US" altLang="en-US"/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0" y="3581400"/>
            <a:ext cx="51206400" cy="1600200"/>
          </a:xfrm>
          <a:prstGeom prst="rect">
            <a:avLst/>
          </a:prstGeom>
          <a:solidFill>
            <a:srgbClr val="D2D0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endParaRPr lang="en-US" altLang="en-US"/>
          </a:p>
        </p:txBody>
      </p:sp>
      <p:pic>
        <p:nvPicPr>
          <p:cNvPr id="1029" name="Picture 17" descr="ISURE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46075"/>
            <a:ext cx="18592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5"/>
          <p:cNvSpPr>
            <a:spLocks noChangeArrowheads="1"/>
          </p:cNvSpPr>
          <p:nvPr userDrawn="1"/>
        </p:nvSpPr>
        <p:spPr bwMode="auto">
          <a:xfrm>
            <a:off x="0" y="0"/>
            <a:ext cx="51206400" cy="35607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6"/>
          <p:cNvSpPr>
            <a:spLocks noChangeArrowheads="1"/>
          </p:cNvSpPr>
          <p:nvPr userDrawn="1"/>
        </p:nvSpPr>
        <p:spPr bwMode="auto">
          <a:xfrm>
            <a:off x="0" y="3560763"/>
            <a:ext cx="31956375" cy="1589087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31956375" y="3560763"/>
            <a:ext cx="19250025" cy="15890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MS PGothic" pitchFamily="34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MS PGothic" pitchFamily="34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MS PGothic" pitchFamily="34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MS PGothic" pitchFamily="34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MS PGothic" pitchFamily="34" charset="-128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MS PGothic" pitchFamily="34" charset="-128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MS PGothic" pitchFamily="34" charset="-128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MS PGothic" pitchFamily="34" charset="-128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6"/>
          <p:cNvSpPr txBox="1">
            <a:spLocks noChangeArrowheads="1"/>
          </p:cNvSpPr>
          <p:nvPr/>
        </p:nvSpPr>
        <p:spPr bwMode="auto">
          <a:xfrm>
            <a:off x="661988" y="5421313"/>
            <a:ext cx="50544412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2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3075" name="Text Box 24"/>
          <p:cNvSpPr txBox="1">
            <a:spLocks noChangeArrowheads="1"/>
          </p:cNvSpPr>
          <p:nvPr/>
        </p:nvSpPr>
        <p:spPr bwMode="auto">
          <a:xfrm>
            <a:off x="1014674" y="14971995"/>
            <a:ext cx="11139488" cy="155794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5400" b="1" dirty="0">
                <a:solidFill>
                  <a:srgbClr val="92D050"/>
                </a:solidFill>
                <a:latin typeface="Arial" panose="020B0604020202020204" pitchFamily="34" charset="0"/>
              </a:rPr>
              <a:t>Heading</a:t>
            </a:r>
          </a:p>
          <a:p>
            <a:pPr algn="l" eaLnBrk="1" hangingPunct="1"/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1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(Fig. 5).</a:t>
            </a: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2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solidFill>
                  <a:srgbClr val="000000"/>
                </a:solidFill>
              </a:rPr>
              <a:t>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(Fig. 3).</a:t>
            </a: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dirty="0">
                <a:solidFill>
                  <a:srgbClr val="FF6600"/>
                </a:solidFill>
                <a:latin typeface="Arial" panose="020B0604020202020204" pitchFamily="34" charset="0"/>
              </a:rPr>
              <a:t>Sub-point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altLang="ja-JP" dirty="0" err="1">
                <a:solidFill>
                  <a:srgbClr val="000000"/>
                </a:solidFill>
              </a:rPr>
              <a:t>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dirty="0">
                <a:solidFill>
                  <a:srgbClr val="FF6600"/>
                </a:solidFill>
              </a:rPr>
              <a:t>Sub-point</a:t>
            </a:r>
            <a:r>
              <a:rPr lang="ja-JP" altLang="en-US" dirty="0">
                <a:solidFill>
                  <a:srgbClr val="FF6600"/>
                </a:solidFill>
                <a:latin typeface="Arial" panose="020B0604020202020204" pitchFamily="34" charset="0"/>
              </a:rPr>
              <a:t>”</a:t>
            </a:r>
            <a:r>
              <a:rPr lang="en-US" altLang="ja-JP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ja-JP" dirty="0" err="1">
                <a:solidFill>
                  <a:srgbClr val="000000"/>
                </a:solidFill>
              </a:rPr>
              <a:t>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(Fig. 6).</a:t>
            </a:r>
          </a:p>
          <a:p>
            <a:pPr lvl="2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x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2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3 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- </a:t>
            </a:r>
            <a:r>
              <a:rPr lang="en-US" altLang="en-US" dirty="0">
                <a:latin typeface="Arial" panose="020B0604020202020204" pitchFamily="34" charset="0"/>
              </a:rPr>
              <a:t>(Fig. 7)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latin typeface="Arial" panose="020B0604020202020204" pitchFamily="34" charset="0"/>
              </a:rPr>
              <a:t>xyxxyxyxy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xyxyxyxy</a:t>
            </a:r>
            <a:r>
              <a:rPr lang="en-US" altLang="en-US" dirty="0">
                <a:latin typeface="Arial" panose="020B0604020202020204" pitchFamily="34" charset="0"/>
              </a:rPr>
              <a:t>  </a:t>
            </a:r>
            <a:r>
              <a:rPr lang="en-US" altLang="en-US" dirty="0" err="1">
                <a:latin typeface="Arial" panose="020B0604020202020204" pitchFamily="34" charset="0"/>
              </a:rPr>
              <a:t>xyxyxxyx</a:t>
            </a:r>
            <a:r>
              <a:rPr lang="en-US" altLang="en-US" dirty="0">
                <a:latin typeface="Arial" panose="020B0604020202020204" pitchFamily="34" charset="0"/>
              </a:rPr>
              <a:t> . </a:t>
            </a:r>
          </a:p>
          <a:p>
            <a:pPr algn="l" eaLnBrk="1" hangingPunct="1">
              <a:buFontTx/>
              <a:buChar char="•"/>
            </a:pPr>
            <a:endParaRPr lang="en-US" altLang="en-US" dirty="0"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sz="2000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4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(Fig 8) –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aba ab abba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.</a:t>
            </a: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Clr>
                <a:schemeClr val="accent2"/>
              </a:buClr>
            </a:pPr>
            <a:endParaRPr lang="en-US" altLang="en-US" sz="2800" dirty="0">
              <a:latin typeface="Arial" panose="020B0604020202020204" pitchFamily="34" charset="0"/>
            </a:endParaRPr>
          </a:p>
        </p:txBody>
      </p:sp>
      <p:sp>
        <p:nvSpPr>
          <p:cNvPr id="3076" name="Text Box 25"/>
          <p:cNvSpPr txBox="1">
            <a:spLocks noChangeArrowheads="1"/>
          </p:cNvSpPr>
          <p:nvPr/>
        </p:nvSpPr>
        <p:spPr bwMode="auto">
          <a:xfrm>
            <a:off x="39081075" y="6994527"/>
            <a:ext cx="11001375" cy="666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5400" b="1" dirty="0">
                <a:solidFill>
                  <a:srgbClr val="92D050"/>
                </a:solidFill>
                <a:latin typeface="Arial" panose="020B0604020202020204" pitchFamily="34" charset="0"/>
              </a:rPr>
              <a:t>Heading</a:t>
            </a:r>
          </a:p>
          <a:p>
            <a:pPr algn="l" eaLnBrk="1" hangingPunct="1"/>
            <a:endParaRPr lang="en-US" altLang="en-US" sz="5400" b="1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algn="l" eaLnBrk="1" hangingPunct="1"/>
            <a:r>
              <a:rPr lang="en-US" altLang="en-US" sz="2800" dirty="0">
                <a:latin typeface="Arial" panose="020B0604020202020204" pitchFamily="34" charset="0"/>
              </a:rPr>
              <a:t>Point 1:  </a:t>
            </a:r>
            <a:r>
              <a:rPr lang="en-US" altLang="en-US" sz="2800" dirty="0"/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</a:t>
            </a:r>
            <a:r>
              <a:rPr lang="en-US" altLang="en-US" sz="2800" dirty="0">
                <a:solidFill>
                  <a:srgbClr val="000000"/>
                </a:solidFill>
              </a:rPr>
              <a:t> xxx </a:t>
            </a:r>
            <a:r>
              <a:rPr lang="en-US" altLang="en-US" sz="2800" dirty="0" err="1">
                <a:solidFill>
                  <a:srgbClr val="000000"/>
                </a:solidFill>
              </a:rPr>
              <a:t>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</a:t>
            </a:r>
            <a:r>
              <a:rPr lang="en-US" altLang="en-US" sz="2800" dirty="0">
                <a:solidFill>
                  <a:srgbClr val="000000"/>
                </a:solidFill>
              </a:rPr>
              <a:t> xxx xx </a:t>
            </a:r>
            <a:r>
              <a:rPr lang="en-US" altLang="en-US" sz="2800" dirty="0" err="1">
                <a:solidFill>
                  <a:srgbClr val="000000"/>
                </a:solidFill>
              </a:rPr>
              <a:t>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latin typeface="Arial" panose="020B0604020202020204" pitchFamily="34" charset="0"/>
              </a:rPr>
              <a:t>(Fig. 2);</a:t>
            </a:r>
          </a:p>
          <a:p>
            <a:pPr algn="l" eaLnBrk="1" hangingPunct="1">
              <a:buFontTx/>
              <a:buChar char="•"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sz="2800" dirty="0">
                <a:latin typeface="Arial" panose="020B0604020202020204" pitchFamily="34" charset="0"/>
              </a:rPr>
              <a:t>Point 2: </a:t>
            </a:r>
            <a:r>
              <a:rPr lang="en-US" altLang="en-US" sz="2800" dirty="0" err="1">
                <a:latin typeface="Arial" panose="020B0604020202020204" pitchFamily="34" charset="0"/>
              </a:rPr>
              <a:t>xxxxxxxxx</a:t>
            </a:r>
            <a:r>
              <a:rPr lang="en-US" altLang="en-US" sz="2800" dirty="0">
                <a:latin typeface="Arial" panose="020B0604020202020204" pitchFamily="34" charset="0"/>
              </a:rPr>
              <a:t> x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 xx x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xx  xxx x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xx x  xx  </a:t>
            </a:r>
            <a:r>
              <a:rPr lang="en-US" altLang="en-US" sz="2800" dirty="0" err="1">
                <a:latin typeface="Arial" panose="020B0604020202020204" pitchFamily="34" charset="0"/>
              </a:rPr>
              <a:t>xxxxx</a:t>
            </a:r>
            <a:r>
              <a:rPr lang="en-US" altLang="en-US" sz="2800" dirty="0">
                <a:latin typeface="Arial" panose="020B0604020202020204" pitchFamily="34" charset="0"/>
              </a:rPr>
              <a:t>  xxx xx  x 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xxx x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xx x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latin typeface="Arial" panose="020B0604020202020204" pitchFamily="34" charset="0"/>
              </a:rPr>
              <a:t>  xxx xx.</a:t>
            </a:r>
          </a:p>
          <a:p>
            <a:pPr algn="l" eaLnBrk="1" hangingPunct="1">
              <a:buFontTx/>
              <a:buChar char="•"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sz="2800" dirty="0">
                <a:latin typeface="Arial" panose="020B0604020202020204" pitchFamily="34" charset="0"/>
              </a:rPr>
              <a:t>Point 3: y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 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yyyyyyyyyyyyyyyyyyy</a:t>
            </a:r>
            <a:r>
              <a:rPr lang="en-US" altLang="en-US" sz="2800" dirty="0">
                <a:latin typeface="Arial" panose="020B0604020202020204" pitchFamily="34" charset="0"/>
              </a:rPr>
              <a:t>   </a:t>
            </a:r>
            <a:r>
              <a:rPr lang="en-US" altLang="en-US" sz="2800" dirty="0" err="1">
                <a:latin typeface="Arial" panose="020B0604020202020204" pitchFamily="34" charset="0"/>
              </a:rPr>
              <a:t>yyyyyyyyyyyyyyyy</a:t>
            </a:r>
            <a:r>
              <a:rPr lang="en-US" altLang="en-US" sz="2800" dirty="0"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latin typeface="Arial" panose="020B0604020202020204" pitchFamily="34" charset="0"/>
              </a:rPr>
              <a:t>yyyyyyyyyyyyy</a:t>
            </a:r>
            <a:r>
              <a:rPr lang="en-US" altLang="en-US" sz="2800" dirty="0">
                <a:latin typeface="Arial" panose="020B0604020202020204" pitchFamily="34" charset="0"/>
              </a:rPr>
              <a:t>.</a:t>
            </a:r>
          </a:p>
          <a:p>
            <a:pPr algn="l" eaLnBrk="1" hangingPunct="1"/>
            <a:endParaRPr lang="en-US" altLang="en-US" sz="2800" dirty="0">
              <a:latin typeface="Arial" panose="020B0604020202020204" pitchFamily="34" charset="0"/>
            </a:endParaRPr>
          </a:p>
        </p:txBody>
      </p:sp>
      <p:sp>
        <p:nvSpPr>
          <p:cNvPr id="3077" name="Text Box 90"/>
          <p:cNvSpPr txBox="1">
            <a:spLocks noChangeArrowheads="1"/>
          </p:cNvSpPr>
          <p:nvPr/>
        </p:nvSpPr>
        <p:spPr bwMode="auto">
          <a:xfrm>
            <a:off x="38931850" y="14052286"/>
            <a:ext cx="11150600" cy="10861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5400" b="1" dirty="0">
                <a:solidFill>
                  <a:srgbClr val="92D050"/>
                </a:solidFill>
                <a:latin typeface="Arial" panose="020B0604020202020204" pitchFamily="34" charset="0"/>
              </a:rPr>
              <a:t>Heading</a:t>
            </a: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1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(Fig. 5).</a:t>
            </a: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2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solidFill>
                  <a:srgbClr val="000000"/>
                </a:solidFill>
              </a:rPr>
              <a:t>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xxxxxxxxxx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(Fig. 3).</a:t>
            </a: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dirty="0">
                <a:solidFill>
                  <a:srgbClr val="FF6600"/>
                </a:solidFill>
                <a:latin typeface="Arial" panose="020B0604020202020204" pitchFamily="34" charset="0"/>
              </a:rPr>
              <a:t>Sub-point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altLang="ja-JP" dirty="0" err="1">
                <a:solidFill>
                  <a:srgbClr val="000000"/>
                </a:solidFill>
              </a:rPr>
              <a:t>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dirty="0">
                <a:solidFill>
                  <a:srgbClr val="FF6600"/>
                </a:solidFill>
              </a:rPr>
              <a:t>Sub-point</a:t>
            </a:r>
            <a:r>
              <a:rPr lang="ja-JP" altLang="en-US" dirty="0">
                <a:solidFill>
                  <a:srgbClr val="FF6600"/>
                </a:solidFill>
                <a:latin typeface="Arial" panose="020B0604020202020204" pitchFamily="34" charset="0"/>
              </a:rPr>
              <a:t>”</a:t>
            </a:r>
            <a:r>
              <a:rPr lang="en-US" altLang="ja-JP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ja-JP" dirty="0" err="1">
                <a:solidFill>
                  <a:srgbClr val="000000"/>
                </a:solidFill>
              </a:rPr>
              <a:t>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xxxxxxxxxx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(Fig. 6).</a:t>
            </a:r>
          </a:p>
          <a:p>
            <a:pPr lvl="2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x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2" algn="l" eaLnBrk="1" hangingPunct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yyyyyyyy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3 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- </a:t>
            </a:r>
            <a:r>
              <a:rPr lang="en-US" altLang="en-US" dirty="0">
                <a:latin typeface="Arial" panose="020B0604020202020204" pitchFamily="34" charset="0"/>
              </a:rPr>
              <a:t>(Fig. 7)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– </a:t>
            </a:r>
            <a:r>
              <a:rPr lang="en-US" altLang="en-US" dirty="0" err="1">
                <a:latin typeface="Arial" panose="020B0604020202020204" pitchFamily="34" charset="0"/>
              </a:rPr>
              <a:t>xyxxyxyxy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xyxyxyxy</a:t>
            </a:r>
            <a:r>
              <a:rPr lang="en-US" altLang="en-US" dirty="0">
                <a:latin typeface="Arial" panose="020B0604020202020204" pitchFamily="34" charset="0"/>
              </a:rPr>
              <a:t>  </a:t>
            </a:r>
            <a:r>
              <a:rPr lang="en-US" altLang="en-US" dirty="0" err="1">
                <a:latin typeface="Arial" panose="020B0604020202020204" pitchFamily="34" charset="0"/>
              </a:rPr>
              <a:t>xyxyxxyx</a:t>
            </a:r>
            <a:r>
              <a:rPr lang="en-US" altLang="en-US" dirty="0">
                <a:latin typeface="Arial" panose="020B0604020202020204" pitchFamily="34" charset="0"/>
              </a:rPr>
              <a:t> . </a:t>
            </a:r>
          </a:p>
          <a:p>
            <a:pPr algn="l" eaLnBrk="1" hangingPunct="1">
              <a:buFontTx/>
              <a:buChar char="•"/>
            </a:pPr>
            <a:endParaRPr lang="en-US" altLang="en-US" dirty="0"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sz="2000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b="1" dirty="0">
                <a:solidFill>
                  <a:srgbClr val="FF6600"/>
                </a:solidFill>
                <a:latin typeface="Arial" panose="020B0604020202020204" pitchFamily="34" charset="0"/>
              </a:rPr>
              <a:t> Point 4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(Fig 8) –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aba ab abba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babababababa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ab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ababa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.</a:t>
            </a:r>
          </a:p>
          <a:p>
            <a:pPr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 algn="l" eaLnBrk="1" hangingPunct="1"/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Implications for </a:t>
            </a:r>
            <a:r>
              <a:rPr lang="en-US" altLang="en-US" sz="2800" b="1" dirty="0" err="1">
                <a:solidFill>
                  <a:srgbClr val="FF6600"/>
                </a:solidFill>
                <a:latin typeface="Arial" panose="020B0604020202020204" pitchFamily="34" charset="0"/>
              </a:rPr>
              <a:t>xxxxx</a:t>
            </a: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Arial" panose="020B0604020202020204" pitchFamily="34" charset="0"/>
              </a:rPr>
              <a:t>yyyyy</a:t>
            </a: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Arial" panose="020B0604020202020204" pitchFamily="34" charset="0"/>
              </a:rPr>
              <a:t>zzzzzzz</a:t>
            </a: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 zzzz </a:t>
            </a:r>
            <a:r>
              <a:rPr lang="en-US" altLang="en-US" sz="2800" b="1" dirty="0" err="1">
                <a:solidFill>
                  <a:srgbClr val="FF6600"/>
                </a:solidFill>
                <a:latin typeface="Arial" panose="020B0604020202020204" pitchFamily="34" charset="0"/>
              </a:rPr>
              <a:t>zzzzzz</a:t>
            </a:r>
            <a:r>
              <a:rPr lang="en-US" altLang="en-US" sz="2800" b="1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Arial" panose="020B0604020202020204" pitchFamily="34" charset="0"/>
              </a:rPr>
              <a:t>zzzzzzzzz</a:t>
            </a:r>
            <a:endParaRPr lang="en-US" altLang="en-US" sz="2800" b="1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algn="l" eaLnBrk="1" hangingPunct="1"/>
            <a:endParaRPr lang="en-US" altLang="en-US" sz="2800" b="1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#1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xnxnxn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xnxnxn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xnxnnx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#2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nbnbnb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bnbnbnbn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nbnbnbnbnb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bnbnbnbn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bbnbnbnbnb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nb.</a:t>
            </a: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 lvl="1" algn="l" eaLnBrk="1" hangingPunct="1">
              <a:buFontTx/>
              <a:buChar char="•"/>
            </a:pP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#3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nxnxn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xnx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xnsnjsjssn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snjsjn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sklnfsnkld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fslkfjdsldkfjsldkfjsljf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s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slsdf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lksjdfsjd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fslkdfjslkfj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s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sl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sdlfjsdlkfj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slkdjf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slkj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6600"/>
                </a:solidFill>
                <a:latin typeface="Arial" panose="020B0604020202020204" pitchFamily="34" charset="0"/>
              </a:rPr>
              <a:t>sgflkj</a:t>
            </a:r>
            <a:r>
              <a:rPr lang="en-US" altLang="en-US" dirty="0">
                <a:solidFill>
                  <a:srgbClr val="FF6600"/>
                </a:solidFill>
                <a:latin typeface="Arial" panose="020B0604020202020204" pitchFamily="34" charset="0"/>
              </a:rPr>
              <a:t> s.</a:t>
            </a:r>
          </a:p>
          <a:p>
            <a:pPr lvl="1" algn="l" eaLnBrk="1" hangingPunct="1">
              <a:buFontTx/>
              <a:buChar char="•"/>
            </a:pP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lvl="2" algn="l" eaLnBrk="1" hangingPunct="1"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440"/>
          <p:cNvSpPr txBox="1">
            <a:spLocks noChangeArrowheads="1"/>
          </p:cNvSpPr>
          <p:nvPr/>
        </p:nvSpPr>
        <p:spPr bwMode="auto">
          <a:xfrm>
            <a:off x="28059063" y="15775604"/>
            <a:ext cx="5943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 sz="1800" b="1" dirty="0">
              <a:latin typeface="Arial" panose="020B0604020202020204" pitchFamily="34" charset="0"/>
            </a:endParaRPr>
          </a:p>
          <a:p>
            <a:pPr algn="l" eaLnBrk="1" hangingPunct="1"/>
            <a:r>
              <a:rPr lang="en-US" altLang="en-US" sz="1800" b="1" dirty="0">
                <a:latin typeface="Arial" panose="020B0604020202020204" pitchFamily="34" charset="0"/>
              </a:rPr>
              <a:t>Figure 2. </a:t>
            </a:r>
            <a:r>
              <a:rPr lang="en-US" altLang="en-US" sz="1800" b="1" dirty="0" err="1">
                <a:latin typeface="Arial" panose="020B0604020202020204" pitchFamily="34" charset="0"/>
              </a:rPr>
              <a:t>bbbb</a:t>
            </a:r>
            <a:r>
              <a:rPr lang="en-US" altLang="en-US" sz="1800" b="1" dirty="0">
                <a:latin typeface="Arial" panose="020B0604020202020204" pitchFamily="34" charset="0"/>
              </a:rPr>
              <a:t> b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bxxx</a:t>
            </a:r>
            <a:r>
              <a:rPr lang="en-US" altLang="en-US" sz="1800" b="1" dirty="0">
                <a:latin typeface="Arial" panose="020B0604020202020204" pitchFamily="34" charset="0"/>
              </a:rPr>
              <a:t> b </a:t>
            </a:r>
            <a:r>
              <a:rPr lang="en-US" altLang="en-US" sz="1800" b="1" dirty="0" err="1">
                <a:latin typeface="Arial" panose="020B0604020202020204" pitchFamily="34" charset="0"/>
              </a:rPr>
              <a:t>bbb</a:t>
            </a:r>
            <a:r>
              <a:rPr lang="en-US" altLang="en-US" sz="1800" b="1" dirty="0">
                <a:latin typeface="Arial" panose="020B0604020202020204" pitchFamily="34" charset="0"/>
              </a:rPr>
              <a:t> b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bb b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bbb</a:t>
            </a:r>
            <a:r>
              <a:rPr lang="en-US" altLang="en-US" sz="1800" b="1" dirty="0">
                <a:latin typeface="Arial" panose="020B0604020202020204" pitchFamily="34" charset="0"/>
              </a:rPr>
              <a:t> bb b </a:t>
            </a:r>
            <a:r>
              <a:rPr lang="en-US" altLang="en-US" sz="1800" b="1" dirty="0" err="1">
                <a:latin typeface="Arial" panose="020B0604020202020204" pitchFamily="34" charset="0"/>
              </a:rPr>
              <a:t>b</a:t>
            </a:r>
            <a:r>
              <a:rPr lang="en-US" altLang="en-US" sz="1800" b="1" dirty="0">
                <a:latin typeface="Arial" panose="020B0604020202020204" pitchFamily="34" charset="0"/>
              </a:rPr>
              <a:t>..</a:t>
            </a:r>
          </a:p>
        </p:txBody>
      </p:sp>
      <p:sp>
        <p:nvSpPr>
          <p:cNvPr id="3079" name="Text Box 442"/>
          <p:cNvSpPr txBox="1">
            <a:spLocks noChangeArrowheads="1"/>
          </p:cNvSpPr>
          <p:nvPr/>
        </p:nvSpPr>
        <p:spPr bwMode="auto">
          <a:xfrm>
            <a:off x="26716038" y="29242346"/>
            <a:ext cx="1170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 b="1">
                <a:latin typeface="Arial" panose="020B0604020202020204" pitchFamily="34" charset="0"/>
              </a:rPr>
              <a:t>Figure 6. </a:t>
            </a:r>
            <a:r>
              <a:rPr lang="en-US" altLang="en-US" b="1" dirty="0" err="1"/>
              <a:t>xxxxx</a:t>
            </a:r>
            <a:r>
              <a:rPr lang="en-US" altLang="en-US" b="1" dirty="0"/>
              <a:t> </a:t>
            </a:r>
            <a:r>
              <a:rPr lang="en-US" altLang="en-US" b="1" dirty="0" err="1"/>
              <a:t>yyyy</a:t>
            </a:r>
            <a:r>
              <a:rPr lang="en-US" altLang="en-US" b="1" dirty="0"/>
              <a:t> </a:t>
            </a:r>
            <a:r>
              <a:rPr lang="en-US" altLang="en-US" b="1" dirty="0" err="1"/>
              <a:t>szzzz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zzzzz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zxxx</a:t>
            </a:r>
            <a:r>
              <a:rPr lang="en-US" altLang="en-US" b="1" dirty="0"/>
              <a:t> x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.</a:t>
            </a:r>
            <a:r>
              <a:rPr lang="en-US" altLang="en-US" dirty="0"/>
              <a:t> </a:t>
            </a:r>
          </a:p>
        </p:txBody>
      </p:sp>
      <p:sp>
        <p:nvSpPr>
          <p:cNvPr id="3081" name="Text Box 445"/>
          <p:cNvSpPr txBox="1">
            <a:spLocks noChangeArrowheads="1"/>
          </p:cNvSpPr>
          <p:nvPr/>
        </p:nvSpPr>
        <p:spPr bwMode="auto">
          <a:xfrm>
            <a:off x="14485021" y="22350553"/>
            <a:ext cx="6940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Arial" panose="020B0604020202020204" pitchFamily="34" charset="0"/>
              </a:rPr>
              <a:t>Figure 3. </a:t>
            </a:r>
            <a:r>
              <a:rPr lang="en-US" altLang="en-US" b="1" dirty="0" err="1"/>
              <a:t>xxxxx</a:t>
            </a:r>
            <a:r>
              <a:rPr lang="en-US" altLang="en-US" b="1" dirty="0"/>
              <a:t> </a:t>
            </a:r>
            <a:r>
              <a:rPr lang="en-US" altLang="en-US" b="1" dirty="0" err="1"/>
              <a:t>yyyy</a:t>
            </a:r>
            <a:r>
              <a:rPr lang="en-US" altLang="en-US" b="1" dirty="0"/>
              <a:t> </a:t>
            </a:r>
            <a:r>
              <a:rPr lang="en-US" altLang="en-US" b="1" dirty="0" err="1"/>
              <a:t>szzzz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zzzzz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zxxx</a:t>
            </a:r>
            <a:r>
              <a:rPr lang="en-US" altLang="en-US" b="1" dirty="0"/>
              <a:t> x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.</a:t>
            </a:r>
            <a:r>
              <a:rPr lang="en-US" altLang="en-US" dirty="0"/>
              <a:t> </a:t>
            </a:r>
          </a:p>
        </p:txBody>
      </p:sp>
      <p:sp>
        <p:nvSpPr>
          <p:cNvPr id="3082" name="Text Box 446"/>
          <p:cNvSpPr txBox="1">
            <a:spLocks noChangeArrowheads="1"/>
          </p:cNvSpPr>
          <p:nvPr/>
        </p:nvSpPr>
        <p:spPr bwMode="auto">
          <a:xfrm>
            <a:off x="27605038" y="22350552"/>
            <a:ext cx="6851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Arial" panose="020B0604020202020204" pitchFamily="34" charset="0"/>
              </a:rPr>
              <a:t>Figure 4. </a:t>
            </a:r>
            <a:r>
              <a:rPr lang="en-US" altLang="en-US" b="1" dirty="0" err="1"/>
              <a:t>xxxxx</a:t>
            </a:r>
            <a:r>
              <a:rPr lang="en-US" altLang="en-US" b="1" dirty="0"/>
              <a:t> </a:t>
            </a:r>
            <a:r>
              <a:rPr lang="en-US" altLang="en-US" b="1" dirty="0" err="1"/>
              <a:t>yyyy</a:t>
            </a:r>
            <a:r>
              <a:rPr lang="en-US" altLang="en-US" b="1" dirty="0"/>
              <a:t> </a:t>
            </a:r>
            <a:r>
              <a:rPr lang="en-US" altLang="en-US" b="1" dirty="0" err="1"/>
              <a:t>szzzz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zzzzz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zxxx</a:t>
            </a:r>
            <a:r>
              <a:rPr lang="en-US" altLang="en-US" b="1" dirty="0"/>
              <a:t> x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.</a:t>
            </a:r>
            <a:r>
              <a:rPr lang="en-US" altLang="en-US" dirty="0"/>
              <a:t> </a:t>
            </a:r>
            <a:r>
              <a:rPr lang="en-US" altLang="en-US" sz="1800" b="1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084" name="Text Box 449"/>
          <p:cNvSpPr txBox="1">
            <a:spLocks noChangeArrowheads="1"/>
          </p:cNvSpPr>
          <p:nvPr/>
        </p:nvSpPr>
        <p:spPr bwMode="auto">
          <a:xfrm>
            <a:off x="14287499" y="29579888"/>
            <a:ext cx="1233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Arial" panose="020B0604020202020204" pitchFamily="34" charset="0"/>
              </a:rPr>
              <a:t>Figure 5. </a:t>
            </a:r>
            <a:r>
              <a:rPr lang="en-US" altLang="en-US" b="1" dirty="0" err="1"/>
              <a:t>xxxxx</a:t>
            </a:r>
            <a:r>
              <a:rPr lang="en-US" altLang="en-US" b="1" dirty="0"/>
              <a:t> </a:t>
            </a:r>
            <a:r>
              <a:rPr lang="en-US" altLang="en-US" b="1" dirty="0" err="1"/>
              <a:t>yyyy</a:t>
            </a:r>
            <a:r>
              <a:rPr lang="en-US" altLang="en-US" b="1" dirty="0"/>
              <a:t> </a:t>
            </a:r>
            <a:r>
              <a:rPr lang="en-US" altLang="en-US" b="1" dirty="0" err="1"/>
              <a:t>szzzz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zzzzz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</a:t>
            </a:r>
            <a:r>
              <a:rPr lang="en-US" altLang="en-US" b="1" dirty="0"/>
              <a:t> </a:t>
            </a:r>
            <a:r>
              <a:rPr lang="en-US" altLang="en-US" b="1" dirty="0" err="1"/>
              <a:t>zz</a:t>
            </a:r>
            <a:r>
              <a:rPr lang="en-US" altLang="en-US" b="1" dirty="0"/>
              <a:t> z </a:t>
            </a:r>
            <a:r>
              <a:rPr lang="en-US" altLang="en-US" b="1" dirty="0" err="1"/>
              <a:t>zzz</a:t>
            </a:r>
            <a:r>
              <a:rPr lang="en-US" altLang="en-US" b="1" dirty="0"/>
              <a:t> </a:t>
            </a:r>
            <a:r>
              <a:rPr lang="en-US" altLang="en-US" b="1" dirty="0" err="1"/>
              <a:t>zxxx</a:t>
            </a:r>
            <a:r>
              <a:rPr lang="en-US" altLang="en-US" b="1" dirty="0"/>
              <a:t> x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</a:t>
            </a:r>
            <a:r>
              <a:rPr lang="en-US" altLang="en-US" b="1" dirty="0" err="1"/>
              <a:t>x</a:t>
            </a:r>
            <a:r>
              <a:rPr lang="en-US" altLang="en-US" b="1" dirty="0"/>
              <a:t> .</a:t>
            </a:r>
            <a:r>
              <a:rPr lang="en-US" altLang="en-US" dirty="0"/>
              <a:t> </a:t>
            </a:r>
            <a:r>
              <a:rPr lang="en-US" altLang="en-US" sz="1800" b="1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086" name="Text Box 441"/>
          <p:cNvSpPr txBox="1">
            <a:spLocks noChangeArrowheads="1"/>
          </p:cNvSpPr>
          <p:nvPr/>
        </p:nvSpPr>
        <p:spPr bwMode="auto">
          <a:xfrm>
            <a:off x="14485021" y="16114746"/>
            <a:ext cx="662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Arial" panose="020B0604020202020204" pitchFamily="34" charset="0"/>
              </a:rPr>
              <a:t>Figure 1. </a:t>
            </a:r>
            <a:r>
              <a:rPr lang="en-US" altLang="en-US" sz="1800" b="1" dirty="0" err="1">
                <a:latin typeface="Arial" panose="020B0604020202020204" pitchFamily="34" charset="0"/>
              </a:rPr>
              <a:t>aaaa</a:t>
            </a:r>
            <a:r>
              <a:rPr lang="en-US" altLang="en-US" sz="1800" b="1" dirty="0">
                <a:latin typeface="Arial" panose="020B0604020202020204" pitchFamily="34" charset="0"/>
              </a:rPr>
              <a:t> a aa a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axxxa</a:t>
            </a:r>
            <a:r>
              <a:rPr lang="en-US" altLang="en-US" sz="1800" b="1" dirty="0">
                <a:latin typeface="Arial" panose="020B0604020202020204" pitchFamily="34" charset="0"/>
              </a:rPr>
              <a:t> a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aa  </a:t>
            </a:r>
            <a:r>
              <a:rPr lang="en-US" altLang="en-US" sz="1800" b="1" dirty="0" err="1">
                <a:latin typeface="Arial" panose="020B0604020202020204" pitchFamily="34" charset="0"/>
              </a:rPr>
              <a:t>aaaaa</a:t>
            </a:r>
            <a:r>
              <a:rPr lang="en-US" altLang="en-US" sz="1800" b="1" dirty="0">
                <a:latin typeface="Arial" panose="020B0604020202020204" pitchFamily="34" charset="0"/>
              </a:rPr>
              <a:t> a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aa a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aa a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Arial" panose="020B0604020202020204" pitchFamily="34" charset="0"/>
              </a:rPr>
              <a:t>a</a:t>
            </a:r>
            <a:r>
              <a:rPr lang="en-US" altLang="en-US" sz="1800" b="1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088" name="AutoShape 2018"/>
          <p:cNvSpPr>
            <a:spLocks noChangeAspect="1" noChangeArrowheads="1" noTextEdit="1"/>
          </p:cNvSpPr>
          <p:nvPr/>
        </p:nvSpPr>
        <p:spPr bwMode="auto">
          <a:xfrm>
            <a:off x="28811538" y="13523913"/>
            <a:ext cx="6205537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Text Box 6664"/>
          <p:cNvSpPr txBox="1">
            <a:spLocks noChangeArrowheads="1"/>
          </p:cNvSpPr>
          <p:nvPr/>
        </p:nvSpPr>
        <p:spPr bwMode="auto">
          <a:xfrm>
            <a:off x="4987636" y="458788"/>
            <a:ext cx="2758310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/>
            <a:endParaRPr lang="en-US" altLang="en-US" sz="7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l"/>
            <a:r>
              <a:rPr lang="en-US" altLang="en-US" sz="7200" b="1" dirty="0">
                <a:solidFill>
                  <a:srgbClr val="FFFFFF"/>
                </a:solidFill>
                <a:latin typeface="Arial" panose="020B0604020202020204" pitchFamily="34" charset="0"/>
              </a:rPr>
              <a:t>Affiliation</a:t>
            </a:r>
          </a:p>
          <a:p>
            <a:pPr algn="l"/>
            <a:endParaRPr lang="en-US" altLang="en-US" sz="80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90" name="Text Box 6666"/>
          <p:cNvSpPr txBox="1">
            <a:spLocks noChangeArrowheads="1"/>
          </p:cNvSpPr>
          <p:nvPr/>
        </p:nvSpPr>
        <p:spPr bwMode="auto">
          <a:xfrm>
            <a:off x="1866900" y="3681413"/>
            <a:ext cx="45516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5400" dirty="0">
                <a:solidFill>
                  <a:srgbClr val="4C452B"/>
                </a:solidFill>
                <a:latin typeface="Arial" panose="020B0604020202020204" pitchFamily="34" charset="0"/>
              </a:rPr>
              <a:t>Authors</a:t>
            </a:r>
            <a:endParaRPr lang="en-US" altLang="en-US" sz="5400" baseline="30000" dirty="0">
              <a:solidFill>
                <a:srgbClr val="4C452B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US" altLang="en-US" sz="5400" baseline="30000" dirty="0">
                <a:solidFill>
                  <a:srgbClr val="4C452B"/>
                </a:solidFill>
                <a:latin typeface="Arial" panose="020B0604020202020204" pitchFamily="34" charset="0"/>
              </a:rPr>
              <a:t>Address and contact details</a:t>
            </a:r>
            <a:r>
              <a:rPr lang="en-US" altLang="en-US" sz="1800" dirty="0">
                <a:solidFill>
                  <a:srgbClr val="4C452B"/>
                </a:solidFill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095" name="Text Box 6672"/>
          <p:cNvSpPr txBox="1">
            <a:spLocks noChangeArrowheads="1"/>
          </p:cNvSpPr>
          <p:nvPr/>
        </p:nvSpPr>
        <p:spPr bwMode="auto">
          <a:xfrm>
            <a:off x="1114425" y="31992888"/>
            <a:ext cx="38681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/>
              <a:t>Acknowledgements -- This project funded by the XXXXX Department of YYYYYY Y  ZZZZZ through a grant from</a:t>
            </a:r>
          </a:p>
        </p:txBody>
      </p:sp>
      <p:sp>
        <p:nvSpPr>
          <p:cNvPr id="3102" name="Text Box 25"/>
          <p:cNvSpPr txBox="1">
            <a:spLocks noChangeArrowheads="1"/>
          </p:cNvSpPr>
          <p:nvPr/>
        </p:nvSpPr>
        <p:spPr bwMode="auto">
          <a:xfrm>
            <a:off x="974725" y="6905625"/>
            <a:ext cx="11208415" cy="77008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 defTabSz="3762375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defTabSz="3762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5400" b="1" dirty="0">
                <a:solidFill>
                  <a:srgbClr val="92D050"/>
                </a:solidFill>
                <a:latin typeface="Arial" panose="020B0604020202020204" pitchFamily="34" charset="0"/>
              </a:rPr>
              <a:t>Abstract</a:t>
            </a:r>
            <a:r>
              <a:rPr lang="en-US" altLang="en-US" sz="5400" dirty="0">
                <a:solidFill>
                  <a:srgbClr val="92D050"/>
                </a:solidFill>
                <a:latin typeface="Arial" panose="020B0604020202020204" pitchFamily="34" charset="0"/>
              </a:rPr>
              <a:t>:</a:t>
            </a:r>
          </a:p>
          <a:p>
            <a:pPr algn="l" eaLnBrk="1" hangingPunct="1"/>
            <a:endParaRPr lang="en-US" altLang="en-US" sz="5400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marL="0" lvl="0" indent="0" algn="l" defTabSz="914400" eaLnBrk="1" hangingPunct="1"/>
            <a:r>
              <a:rPr lang="en-US" altLang="en-US" sz="2800" dirty="0" err="1">
                <a:solidFill>
                  <a:srgbClr val="000000"/>
                </a:solidFill>
              </a:rPr>
              <a:t>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</a:t>
            </a:r>
            <a:r>
              <a:rPr lang="en-US" altLang="en-US" sz="2800" dirty="0">
                <a:solidFill>
                  <a:srgbClr val="000000"/>
                </a:solidFill>
              </a:rPr>
              <a:t> xxx </a:t>
            </a:r>
            <a:r>
              <a:rPr lang="en-US" altLang="en-US" sz="2800" dirty="0" err="1">
                <a:solidFill>
                  <a:srgbClr val="000000"/>
                </a:solidFill>
              </a:rPr>
              <a:t>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</a:t>
            </a:r>
            <a:r>
              <a:rPr lang="en-US" altLang="en-US" sz="2800" dirty="0">
                <a:solidFill>
                  <a:srgbClr val="000000"/>
                </a:solidFill>
              </a:rPr>
              <a:t> xxx xx </a:t>
            </a:r>
            <a:r>
              <a:rPr lang="en-US" altLang="en-US" sz="2800" dirty="0" err="1">
                <a:solidFill>
                  <a:srgbClr val="000000"/>
                </a:solidFill>
              </a:rPr>
              <a:t>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xxxxxxxxxxxxxxxxxxxx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(Fig. 2);</a:t>
            </a:r>
          </a:p>
          <a:p>
            <a:pPr marL="0" lvl="0" indent="0" algn="l" defTabSz="914400" eaLnBrk="1" hangingPunct="1">
              <a:buFontTx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 defTabSz="914400" eaLnBrk="1" hangingPunct="1">
              <a:buFontTx/>
              <a:buChar char="•"/>
            </a:pP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xxxxxxxxx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xx x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xx  xxx x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xx x  xx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xxxxx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xxx xx  x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xxx x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xx x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xxx xx.</a:t>
            </a:r>
          </a:p>
          <a:p>
            <a:pPr marL="0" lvl="0" indent="0" algn="l" defTabSz="914400" eaLnBrk="1" hangingPunct="1">
              <a:buFontTx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 defTabSz="914400" eaLnBrk="1" hangingPunct="1"/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y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yyyyyyyyyyyyyyyyyyy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yyyyyyyyyyyyyyyy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yyyyyyyyyyyyy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l" eaLnBrk="1" hangingPunct="1"/>
            <a:endParaRPr lang="en-US" altLang="en-US" sz="5400" dirty="0">
              <a:solidFill>
                <a:srgbClr val="92D050"/>
              </a:solidFill>
              <a:latin typeface="Arial" panose="020B0604020202020204" pitchFamily="34" charset="0"/>
            </a:endParaRPr>
          </a:p>
        </p:txBody>
      </p:sp>
      <p:sp>
        <p:nvSpPr>
          <p:cNvPr id="3104" name="Text Box 6665"/>
          <p:cNvSpPr txBox="1">
            <a:spLocks noChangeArrowheads="1"/>
          </p:cNvSpPr>
          <p:nvPr/>
        </p:nvSpPr>
        <p:spPr bwMode="auto">
          <a:xfrm>
            <a:off x="36347174" y="256608"/>
            <a:ext cx="14538325" cy="403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2">
              <a:spcBef>
                <a:spcPts val="3000"/>
              </a:spcBef>
            </a:pP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</a:rPr>
              <a:t> 7</a:t>
            </a:r>
            <a:r>
              <a:rPr lang="en-US" altLang="en-US" sz="48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</a:rPr>
              <a:t> International Symposium on </a:t>
            </a:r>
            <a:b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4800" dirty="0">
                <a:solidFill>
                  <a:schemeClr val="bg1"/>
                </a:solidFill>
                <a:latin typeface="Arial" panose="020B0604020202020204" pitchFamily="34" charset="0"/>
              </a:rPr>
              <a:t>Animal Mortality Management </a:t>
            </a:r>
          </a:p>
          <a:p>
            <a:pPr lvl="2">
              <a:lnSpc>
                <a:spcPct val="75000"/>
              </a:lnSpc>
              <a:spcBef>
                <a:spcPts val="3000"/>
              </a:spcBef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Raleigh, NC </a:t>
            </a:r>
          </a:p>
          <a:p>
            <a:pPr lvl="2">
              <a:lnSpc>
                <a:spcPct val="75000"/>
              </a:lnSpc>
              <a:spcBef>
                <a:spcPts val="3000"/>
              </a:spcBef>
            </a:pPr>
            <a:r>
              <a:rPr lang="en-US" alt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June 2022</a:t>
            </a:r>
          </a:p>
          <a:p>
            <a:pPr lvl="2">
              <a:lnSpc>
                <a:spcPct val="75000"/>
              </a:lnSpc>
              <a:spcBef>
                <a:spcPct val="50000"/>
              </a:spcBef>
            </a:pPr>
            <a:endParaRPr lang="en-US" altLang="en-US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38F9CE-3892-422B-A603-609E9BBE4812}"/>
              </a:ext>
            </a:extLst>
          </p:cNvPr>
          <p:cNvSpPr txBox="1"/>
          <p:nvPr/>
        </p:nvSpPr>
        <p:spPr>
          <a:xfrm>
            <a:off x="661988" y="458788"/>
            <a:ext cx="39931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</a:p>
          <a:p>
            <a:pPr algn="ctr"/>
            <a:r>
              <a:rPr lang="en-US" sz="7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en-US" sz="7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CFC6B22AD6442A8AC2D52DC4BEA65" ma:contentTypeVersion="13" ma:contentTypeDescription="Create a new document." ma:contentTypeScope="" ma:versionID="c2f5ee65b99b09d690b48173006a7c0f">
  <xsd:schema xmlns:xsd="http://www.w3.org/2001/XMLSchema" xmlns:xs="http://www.w3.org/2001/XMLSchema" xmlns:p="http://schemas.microsoft.com/office/2006/metadata/properties" xmlns:ns1="http://schemas.microsoft.com/sharepoint/v3" xmlns:ns2="c3d8ea7b-983a-413c-b71d-cb776c5e2e9a" xmlns:ns3="570fe431-bf55-4064-a205-612032e3e71e" targetNamespace="http://schemas.microsoft.com/office/2006/metadata/properties" ma:root="true" ma:fieldsID="7b24566f7335cdb9a354c436772f8543" ns1:_="" ns2:_="" ns3:_="">
    <xsd:import namespace="http://schemas.microsoft.com/sharepoint/v3"/>
    <xsd:import namespace="c3d8ea7b-983a-413c-b71d-cb776c5e2e9a"/>
    <xsd:import namespace="570fe431-bf55-4064-a205-612032e3e71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8ea7b-983a-413c-b71d-cb776c5e2e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fe431-bf55-4064-a205-612032e3e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76E9E6C-CACD-4AD5-A18D-7DF5C9FCA2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6A65C2-D87C-4B3B-ACF4-5332DAAAB0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d8ea7b-983a-413c-b71d-cb776c5e2e9a"/>
    <ds:schemaRef ds:uri="570fe431-bf55-4064-a205-612032e3e7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670D31-10D4-482C-8ECE-8004D7684C6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ef49435-13fd-40dd-a6ba-ff24a89b5ec1"/>
    <ds:schemaRef ds:uri="http://purl.org/dc/terms/"/>
    <ds:schemaRef ds:uri="777e6d45-459a-4d1b-a530-87fe2737743c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6843</TotalTime>
  <Words>789</Words>
  <Application>Microsoft Office PowerPoint</Application>
  <PresentationFormat>Custom</PresentationFormat>
  <Paragraphs>94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Blank Presentation</vt:lpstr>
      <vt:lpstr>PowerPoint Presentation</vt:lpstr>
    </vt:vector>
  </TitlesOfParts>
  <Company>ISU Printing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Megghan Honke;DW Rozeboom</dc:creator>
  <cp:lastModifiedBy>Mayes, Michael</cp:lastModifiedBy>
  <cp:revision>195</cp:revision>
  <cp:lastPrinted>2005-05-04T14:31:29Z</cp:lastPrinted>
  <dcterms:created xsi:type="dcterms:W3CDTF">2005-05-04T13:14:26Z</dcterms:created>
  <dcterms:modified xsi:type="dcterms:W3CDTF">2021-07-28T17:22:01Z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0x010100A7BCFC6B22AD6442A8AC2D52DC4BEA65</vt:lpwstr>
  </property>
</Properties>
</file>